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audio/m4a" Extension="m4a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</p:sldIdLst>
  <p:sldSz cx="18288000" cy="10287000"/>
  <p:notesSz cx="6858000" cy="9144000"/>
  <p:embeddedFontLst>
    <p:embeddedFont>
      <p:font typeface="Bagel Fat One" charset="1" panose="00000000000000000000"/>
      <p:regular r:id="rId3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slides/slide21.xml" Type="http://schemas.openxmlformats.org/officeDocument/2006/relationships/slide"/><Relationship Id="rId27" Target="slides/slide22.xml" Type="http://schemas.openxmlformats.org/officeDocument/2006/relationships/slide"/><Relationship Id="rId28" Target="slides/slide23.xml" Type="http://schemas.openxmlformats.org/officeDocument/2006/relationships/slide"/><Relationship Id="rId29" Target="slides/slide24.xml" Type="http://schemas.openxmlformats.org/officeDocument/2006/relationships/slide"/><Relationship Id="rId3" Target="viewProps.xml" Type="http://schemas.openxmlformats.org/officeDocument/2006/relationships/viewProps"/><Relationship Id="rId30" Target="slides/slide25.xml" Type="http://schemas.openxmlformats.org/officeDocument/2006/relationships/slide"/><Relationship Id="rId31" Target="slides/slide26.xml" Type="http://schemas.openxmlformats.org/officeDocument/2006/relationships/slide"/><Relationship Id="rId32" Target="slides/slide27.xml" Type="http://schemas.openxmlformats.org/officeDocument/2006/relationships/slide"/><Relationship Id="rId33" Target="slides/slide28.xml" Type="http://schemas.openxmlformats.org/officeDocument/2006/relationships/slide"/><Relationship Id="rId34" Target="slides/slide29.xml" Type="http://schemas.openxmlformats.org/officeDocument/2006/relationships/slide"/><Relationship Id="rId35" Target="slides/slide30.xml" Type="http://schemas.openxmlformats.org/officeDocument/2006/relationships/slide"/><Relationship Id="rId36" Target="slides/slide31.xml" Type="http://schemas.openxmlformats.org/officeDocument/2006/relationships/slide"/><Relationship Id="rId37" Target="fonts/font37.fntdata" Type="http://schemas.openxmlformats.org/officeDocument/2006/relationships/font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jpeg" Type="http://schemas.openxmlformats.org/officeDocument/2006/relationships/image"/><Relationship Id="rId4" Target="../media/image3.png" Type="http://schemas.openxmlformats.org/officeDocument/2006/relationships/image"/><Relationship Id="rId5" Target="../media/image80.jpeg" Type="http://schemas.openxmlformats.org/officeDocument/2006/relationships/image"/><Relationship Id="rId6" Target="../media/aAF7cO1cww0.m4a" Type="http://schemas.microsoft.com/office/2007/relationships/media"/><Relationship Id="rId7" Target="../media/aAF7cO1cww0.m4a" Type="http://schemas.openxmlformats.org/officeDocument/2006/relationships/audio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0.jpeg" Type="http://schemas.openxmlformats.org/officeDocument/2006/relationships/image"/><Relationship Id="rId3" Target="../media/image21.jpeg" Type="http://schemas.openxmlformats.org/officeDocument/2006/relationships/image"/><Relationship Id="rId4" Target="../media/image22.jpe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3.jpeg" Type="http://schemas.openxmlformats.org/officeDocument/2006/relationships/image"/><Relationship Id="rId3" Target="../media/image24.jpeg" Type="http://schemas.openxmlformats.org/officeDocument/2006/relationships/image"/><Relationship Id="rId4" Target="../media/image25.jpeg" Type="http://schemas.openxmlformats.org/officeDocument/2006/relationships/image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6.jpeg" Type="http://schemas.openxmlformats.org/officeDocument/2006/relationships/image"/><Relationship Id="rId3" Target="../media/image27.jpeg" Type="http://schemas.openxmlformats.org/officeDocument/2006/relationships/image"/><Relationship Id="rId4" Target="../media/image28.jpeg" Type="http://schemas.openxmlformats.org/officeDocument/2006/relationships/image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9.jpeg" Type="http://schemas.openxmlformats.org/officeDocument/2006/relationships/image"/><Relationship Id="rId3" Target="../media/image30.jpe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1.jpeg" Type="http://schemas.openxmlformats.org/officeDocument/2006/relationships/image"/><Relationship Id="rId3" Target="../media/image32.jpe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3.jpeg" Type="http://schemas.openxmlformats.org/officeDocument/2006/relationships/image"/><Relationship Id="rId3" Target="../media/image34.jpeg" Type="http://schemas.openxmlformats.org/officeDocument/2006/relationships/image"/><Relationship Id="rId4" Target="../media/image35.jpe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6.jpeg" Type="http://schemas.openxmlformats.org/officeDocument/2006/relationships/image"/><Relationship Id="rId3" Target="../media/image37.jpe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8.jpeg" Type="http://schemas.openxmlformats.org/officeDocument/2006/relationships/image"/><Relationship Id="rId3" Target="../media/image39.jpeg" Type="http://schemas.openxmlformats.org/officeDocument/2006/relationships/image"/><Relationship Id="rId4" Target="../media/image40.jpeg" Type="http://schemas.openxmlformats.org/officeDocument/2006/relationships/image"/><Relationship Id="rId5" Target="../media/image41.jpe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2.jpeg" Type="http://schemas.openxmlformats.org/officeDocument/2006/relationships/image"/><Relationship Id="rId3" Target="../media/image41.jpe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3.jpeg" Type="http://schemas.openxmlformats.org/officeDocument/2006/relationships/image"/><Relationship Id="rId3" Target="../media/image44.jpeg" Type="http://schemas.openxmlformats.org/officeDocument/2006/relationships/image"/><Relationship Id="rId4" Target="../media/image45.jpe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.jpeg" Type="http://schemas.openxmlformats.org/officeDocument/2006/relationships/image"/><Relationship Id="rId3" Target="../media/image5.jpe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6.jpeg" Type="http://schemas.openxmlformats.org/officeDocument/2006/relationships/image"/><Relationship Id="rId3" Target="../media/image47.jpeg" Type="http://schemas.openxmlformats.org/officeDocument/2006/relationships/image"/><Relationship Id="rId4" Target="../media/image48.jpeg" Type="http://schemas.openxmlformats.org/officeDocument/2006/relationships/image"/></Relationships>
</file>

<file path=ppt/slides/_rels/slide2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49.jpeg" Type="http://schemas.openxmlformats.org/officeDocument/2006/relationships/image"/><Relationship Id="rId3" Target="../media/image50.jpeg" Type="http://schemas.openxmlformats.org/officeDocument/2006/relationships/image"/></Relationships>
</file>

<file path=ppt/slides/_rels/slide2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1.jpeg" Type="http://schemas.openxmlformats.org/officeDocument/2006/relationships/image"/><Relationship Id="rId3" Target="../media/image52.jpeg" Type="http://schemas.openxmlformats.org/officeDocument/2006/relationships/image"/></Relationships>
</file>

<file path=ppt/slides/_rels/slide2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3.jpeg" Type="http://schemas.openxmlformats.org/officeDocument/2006/relationships/image"/><Relationship Id="rId3" Target="../media/image54.jpeg" Type="http://schemas.openxmlformats.org/officeDocument/2006/relationships/image"/><Relationship Id="rId4" Target="../media/image55.jpeg" Type="http://schemas.openxmlformats.org/officeDocument/2006/relationships/image"/></Relationships>
</file>

<file path=ppt/slides/_rels/slide2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6.jpeg" Type="http://schemas.openxmlformats.org/officeDocument/2006/relationships/image"/><Relationship Id="rId3" Target="../media/image57.jpeg" Type="http://schemas.openxmlformats.org/officeDocument/2006/relationships/image"/><Relationship Id="rId4" Target="../media/image58.jpeg" Type="http://schemas.openxmlformats.org/officeDocument/2006/relationships/image"/></Relationships>
</file>

<file path=ppt/slides/_rels/slide2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9.jpeg" Type="http://schemas.openxmlformats.org/officeDocument/2006/relationships/image"/><Relationship Id="rId3" Target="../media/image60.jpeg" Type="http://schemas.openxmlformats.org/officeDocument/2006/relationships/image"/><Relationship Id="rId4" Target="../media/image61.jpeg" Type="http://schemas.openxmlformats.org/officeDocument/2006/relationships/image"/><Relationship Id="rId5" Target="../media/image62.jpeg" Type="http://schemas.openxmlformats.org/officeDocument/2006/relationships/image"/><Relationship Id="rId6" Target="../media/image63.jpeg" Type="http://schemas.openxmlformats.org/officeDocument/2006/relationships/image"/><Relationship Id="rId7" Target="../media/image64.jpeg" Type="http://schemas.openxmlformats.org/officeDocument/2006/relationships/image"/></Relationships>
</file>

<file path=ppt/slides/_rels/slide2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5.jpeg" Type="http://schemas.openxmlformats.org/officeDocument/2006/relationships/image"/><Relationship Id="rId3" Target="../media/image66.jpeg" Type="http://schemas.openxmlformats.org/officeDocument/2006/relationships/image"/><Relationship Id="rId4" Target="../media/image67.jpeg" Type="http://schemas.openxmlformats.org/officeDocument/2006/relationships/image"/></Relationships>
</file>

<file path=ppt/slides/_rels/slide2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8.jpeg" Type="http://schemas.openxmlformats.org/officeDocument/2006/relationships/image"/><Relationship Id="rId3" Target="../media/image69.jpeg" Type="http://schemas.openxmlformats.org/officeDocument/2006/relationships/image"/><Relationship Id="rId4" Target="../media/image70.jpeg" Type="http://schemas.openxmlformats.org/officeDocument/2006/relationships/image"/><Relationship Id="rId5" Target="../media/image71.jpeg" Type="http://schemas.openxmlformats.org/officeDocument/2006/relationships/image"/></Relationships>
</file>

<file path=ppt/slides/_rels/slide2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2.jpeg" Type="http://schemas.openxmlformats.org/officeDocument/2006/relationships/image"/><Relationship Id="rId3" Target="../media/image73.png" Type="http://schemas.openxmlformats.org/officeDocument/2006/relationships/image"/></Relationships>
</file>

<file path=ppt/slides/_rels/slide2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4.jpeg" Type="http://schemas.openxmlformats.org/officeDocument/2006/relationships/image"/><Relationship Id="rId3" Target="../media/image75.jpeg" Type="http://schemas.openxmlformats.org/officeDocument/2006/relationships/image"/><Relationship Id="rId4" Target="../media/image76.jpe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jpeg" Type="http://schemas.openxmlformats.org/officeDocument/2006/relationships/image"/></Relationships>
</file>

<file path=ppt/slides/_rels/slide3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7.jpeg" Type="http://schemas.openxmlformats.org/officeDocument/2006/relationships/image"/><Relationship Id="rId3" Target="../media/image78.jpeg" Type="http://schemas.openxmlformats.org/officeDocument/2006/relationships/image"/><Relationship Id="rId4" Target="../media/image79.jpeg" Type="http://schemas.openxmlformats.org/officeDocument/2006/relationships/image"/></Relationships>
</file>

<file path=ppt/slides/_rels/slide3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jpeg" Type="http://schemas.openxmlformats.org/officeDocument/2006/relationships/image"/><Relationship Id="rId3" Target="../media/image8.jpe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jpeg" Type="http://schemas.openxmlformats.org/officeDocument/2006/relationships/image"/><Relationship Id="rId3" Target="../media/image10.jpe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jpeg" Type="http://schemas.openxmlformats.org/officeDocument/2006/relationships/image"/><Relationship Id="rId3" Target="../media/image12.jpeg" Type="http://schemas.openxmlformats.org/officeDocument/2006/relationships/image"/><Relationship Id="rId4" Target="../media/image13.jpe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jpeg" Type="http://schemas.openxmlformats.org/officeDocument/2006/relationships/image"/><Relationship Id="rId3" Target="../media/image15.jpe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.jpeg" Type="http://schemas.openxmlformats.org/officeDocument/2006/relationships/image"/><Relationship Id="rId3" Target="../media/image17.jpe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8.jpeg" Type="http://schemas.openxmlformats.org/officeDocument/2006/relationships/image"/><Relationship Id="rId3" Target="../media/image19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379839" y="4681507"/>
            <a:ext cx="7287697" cy="5462359"/>
          </a:xfrm>
          <a:custGeom>
            <a:avLst/>
            <a:gdLst/>
            <a:ahLst/>
            <a:cxnLst/>
            <a:rect r="r" b="b" t="t" l="l"/>
            <a:pathLst>
              <a:path h="5462359" w="7287697">
                <a:moveTo>
                  <a:pt x="0" y="0"/>
                </a:moveTo>
                <a:lnTo>
                  <a:pt x="7287697" y="0"/>
                </a:lnTo>
                <a:lnTo>
                  <a:pt x="7287697" y="5462359"/>
                </a:lnTo>
                <a:lnTo>
                  <a:pt x="0" y="546235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42925" y="302564"/>
            <a:ext cx="6858000" cy="5143500"/>
          </a:xfrm>
          <a:custGeom>
            <a:avLst/>
            <a:gdLst/>
            <a:ahLst/>
            <a:cxnLst/>
            <a:rect r="r" b="b" t="t" l="l"/>
            <a:pathLst>
              <a:path h="5143500" w="6858000">
                <a:moveTo>
                  <a:pt x="0" y="0"/>
                </a:moveTo>
                <a:lnTo>
                  <a:pt x="6858000" y="0"/>
                </a:lnTo>
                <a:lnTo>
                  <a:pt x="6858000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528122" y="2874314"/>
            <a:ext cx="4805888" cy="4538373"/>
          </a:xfrm>
          <a:custGeom>
            <a:avLst/>
            <a:gdLst/>
            <a:ahLst/>
            <a:cxnLst/>
            <a:rect r="r" b="b" t="t" l="l"/>
            <a:pathLst>
              <a:path h="4538373" w="4805888">
                <a:moveTo>
                  <a:pt x="0" y="0"/>
                </a:moveTo>
                <a:lnTo>
                  <a:pt x="4805889" y="0"/>
                </a:lnTo>
                <a:lnTo>
                  <a:pt x="4805889" y="4538372"/>
                </a:lnTo>
                <a:lnTo>
                  <a:pt x="0" y="453837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8700" y="7491075"/>
            <a:ext cx="7383512" cy="1767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418"/>
              </a:lnSpc>
              <a:spcBef>
                <a:spcPct val="0"/>
              </a:spcBef>
            </a:pPr>
            <a:r>
              <a:rPr lang="en-US" sz="10299">
                <a:solidFill>
                  <a:srgbClr val="000000"/>
                </a:solidFill>
                <a:latin typeface="Bagel Fat One"/>
                <a:ea typeface="Bagel Fat One"/>
                <a:cs typeface="Bagel Fat One"/>
                <a:sym typeface="Bagel Fat One"/>
              </a:rPr>
              <a:t>Souvenirs ...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412212" y="514350"/>
            <a:ext cx="9255323" cy="1767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418"/>
              </a:lnSpc>
              <a:spcBef>
                <a:spcPct val="0"/>
              </a:spcBef>
            </a:pPr>
            <a:r>
              <a:rPr lang="en-US" sz="10299">
                <a:solidFill>
                  <a:srgbClr val="000000"/>
                </a:solidFill>
                <a:latin typeface="Bagel Fat One"/>
                <a:ea typeface="Bagel Fat One"/>
                <a:cs typeface="Bagel Fat One"/>
                <a:sym typeface="Bagel Fat One"/>
              </a:rPr>
              <a:t>Handiraid 2025</a:t>
            </a:r>
          </a:p>
        </p:txBody>
      </p:sp>
      <p:pic>
        <p:nvPicPr>
          <p:cNvPr name="Picture 7" id="7">
            <a:hlinkClick action="ppaction://media"/>
          </p:cNvPr>
          <p:cNvPicPr>
            <a:picLocks noChangeAspect="true"/>
          </p:cNvPicPr>
          <p:nvPr>
            <a:audioFile r:link="rId7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629650" y="4629150"/>
            <a:ext cx="1028700" cy="1028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restart="never" nodeType="tmRoot">
          <p:childTnLst>
            <p:cmd cmd="playFrom(0.0)">
              <p:cBhvr>
                <p:cTn/>
                <p:tgtEl>
                  <p:spTgt spid="7"/>
                </p:tgtEl>
              </p:cBhvr>
            </p:cmd>
            <p:audio>
              <p:cMediaNode vol="100000" showWhenStopped="false">
                <p:cTn/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961821" y="0"/>
            <a:ext cx="7326179" cy="5491202"/>
          </a:xfrm>
          <a:custGeom>
            <a:avLst/>
            <a:gdLst/>
            <a:ahLst/>
            <a:cxnLst/>
            <a:rect r="r" b="b" t="t" l="l"/>
            <a:pathLst>
              <a:path h="5491202" w="7326179">
                <a:moveTo>
                  <a:pt x="0" y="0"/>
                </a:moveTo>
                <a:lnTo>
                  <a:pt x="7326179" y="0"/>
                </a:lnTo>
                <a:lnTo>
                  <a:pt x="7326179" y="5491202"/>
                </a:lnTo>
                <a:lnTo>
                  <a:pt x="0" y="549120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9614" y="0"/>
            <a:ext cx="7326179" cy="5491202"/>
          </a:xfrm>
          <a:custGeom>
            <a:avLst/>
            <a:gdLst/>
            <a:ahLst/>
            <a:cxnLst/>
            <a:rect r="r" b="b" t="t" l="l"/>
            <a:pathLst>
              <a:path h="5491202" w="7326179">
                <a:moveTo>
                  <a:pt x="0" y="0"/>
                </a:moveTo>
                <a:lnTo>
                  <a:pt x="7326179" y="0"/>
                </a:lnTo>
                <a:lnTo>
                  <a:pt x="7326179" y="5491202"/>
                </a:lnTo>
                <a:lnTo>
                  <a:pt x="0" y="549120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899220" y="4866057"/>
            <a:ext cx="7232442" cy="5420943"/>
          </a:xfrm>
          <a:custGeom>
            <a:avLst/>
            <a:gdLst/>
            <a:ahLst/>
            <a:cxnLst/>
            <a:rect r="r" b="b" t="t" l="l"/>
            <a:pathLst>
              <a:path h="5420943" w="7232442">
                <a:moveTo>
                  <a:pt x="0" y="0"/>
                </a:moveTo>
                <a:lnTo>
                  <a:pt x="7232442" y="0"/>
                </a:lnTo>
                <a:lnTo>
                  <a:pt x="7232442" y="5420943"/>
                </a:lnTo>
                <a:lnTo>
                  <a:pt x="0" y="542094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5513617"/>
            <a:ext cx="6809004" cy="4916249"/>
          </a:xfrm>
          <a:custGeom>
            <a:avLst/>
            <a:gdLst/>
            <a:ahLst/>
            <a:cxnLst/>
            <a:rect r="r" b="b" t="t" l="l"/>
            <a:pathLst>
              <a:path h="4916249" w="6809004">
                <a:moveTo>
                  <a:pt x="0" y="0"/>
                </a:moveTo>
                <a:lnTo>
                  <a:pt x="6809004" y="0"/>
                </a:lnTo>
                <a:lnTo>
                  <a:pt x="6809004" y="4916248"/>
                </a:lnTo>
                <a:lnTo>
                  <a:pt x="0" y="491624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425714" y="0"/>
            <a:ext cx="6862286" cy="5143500"/>
          </a:xfrm>
          <a:custGeom>
            <a:avLst/>
            <a:gdLst/>
            <a:ahLst/>
            <a:cxnLst/>
            <a:rect r="r" b="b" t="t" l="l"/>
            <a:pathLst>
              <a:path h="5143500" w="6862286">
                <a:moveTo>
                  <a:pt x="0" y="0"/>
                </a:moveTo>
                <a:lnTo>
                  <a:pt x="6862286" y="0"/>
                </a:lnTo>
                <a:lnTo>
                  <a:pt x="6862286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979468" y="1938117"/>
            <a:ext cx="6329064" cy="4743833"/>
          </a:xfrm>
          <a:custGeom>
            <a:avLst/>
            <a:gdLst/>
            <a:ahLst/>
            <a:cxnLst/>
            <a:rect r="r" b="b" t="t" l="l"/>
            <a:pathLst>
              <a:path h="4743833" w="6329064">
                <a:moveTo>
                  <a:pt x="0" y="0"/>
                </a:moveTo>
                <a:lnTo>
                  <a:pt x="6329064" y="0"/>
                </a:lnTo>
                <a:lnTo>
                  <a:pt x="6329064" y="4743833"/>
                </a:lnTo>
                <a:lnTo>
                  <a:pt x="0" y="474383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413102" y="4527381"/>
            <a:ext cx="7874898" cy="5902485"/>
          </a:xfrm>
          <a:custGeom>
            <a:avLst/>
            <a:gdLst/>
            <a:ahLst/>
            <a:cxnLst/>
            <a:rect r="r" b="b" t="t" l="l"/>
            <a:pathLst>
              <a:path h="5902485" w="7874898">
                <a:moveTo>
                  <a:pt x="0" y="0"/>
                </a:moveTo>
                <a:lnTo>
                  <a:pt x="7874898" y="0"/>
                </a:lnTo>
                <a:lnTo>
                  <a:pt x="7874898" y="5902484"/>
                </a:lnTo>
                <a:lnTo>
                  <a:pt x="0" y="59024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132786" y="0"/>
            <a:ext cx="8139973" cy="6559965"/>
          </a:xfrm>
          <a:custGeom>
            <a:avLst/>
            <a:gdLst/>
            <a:ahLst/>
            <a:cxnLst/>
            <a:rect r="r" b="b" t="t" l="l"/>
            <a:pathLst>
              <a:path h="6559965" w="8139973">
                <a:moveTo>
                  <a:pt x="0" y="0"/>
                </a:moveTo>
                <a:lnTo>
                  <a:pt x="8139974" y="0"/>
                </a:lnTo>
                <a:lnTo>
                  <a:pt x="8139974" y="6559965"/>
                </a:lnTo>
                <a:lnTo>
                  <a:pt x="0" y="655996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-13965" b="-5995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823124" y="5717955"/>
            <a:ext cx="4075301" cy="3054567"/>
          </a:xfrm>
          <a:custGeom>
            <a:avLst/>
            <a:gdLst/>
            <a:ahLst/>
            <a:cxnLst/>
            <a:rect r="r" b="b" t="t" l="l"/>
            <a:pathLst>
              <a:path h="3054567" w="4075301">
                <a:moveTo>
                  <a:pt x="0" y="0"/>
                </a:moveTo>
                <a:lnTo>
                  <a:pt x="4075301" y="0"/>
                </a:lnTo>
                <a:lnTo>
                  <a:pt x="4075301" y="3054567"/>
                </a:lnTo>
                <a:lnTo>
                  <a:pt x="0" y="305456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106575" y="2312465"/>
            <a:ext cx="5547265" cy="7686741"/>
          </a:xfrm>
          <a:custGeom>
            <a:avLst/>
            <a:gdLst/>
            <a:ahLst/>
            <a:cxnLst/>
            <a:rect r="r" b="b" t="t" l="l"/>
            <a:pathLst>
              <a:path h="7686741" w="5547265">
                <a:moveTo>
                  <a:pt x="0" y="0"/>
                </a:moveTo>
                <a:lnTo>
                  <a:pt x="5547264" y="0"/>
                </a:lnTo>
                <a:lnTo>
                  <a:pt x="5547264" y="7686740"/>
                </a:lnTo>
                <a:lnTo>
                  <a:pt x="0" y="768674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601626" y="325067"/>
            <a:ext cx="9194131" cy="6638362"/>
          </a:xfrm>
          <a:custGeom>
            <a:avLst/>
            <a:gdLst/>
            <a:ahLst/>
            <a:cxnLst/>
            <a:rect r="r" b="b" t="t" l="l"/>
            <a:pathLst>
              <a:path h="6638362" w="9194131">
                <a:moveTo>
                  <a:pt x="0" y="0"/>
                </a:moveTo>
                <a:lnTo>
                  <a:pt x="9194131" y="0"/>
                </a:lnTo>
                <a:lnTo>
                  <a:pt x="9194131" y="6638362"/>
                </a:lnTo>
                <a:lnTo>
                  <a:pt x="0" y="663836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9011214" cy="6506292"/>
          </a:xfrm>
          <a:custGeom>
            <a:avLst/>
            <a:gdLst/>
            <a:ahLst/>
            <a:cxnLst/>
            <a:rect r="r" b="b" t="t" l="l"/>
            <a:pathLst>
              <a:path h="6506292" w="9011214">
                <a:moveTo>
                  <a:pt x="0" y="0"/>
                </a:moveTo>
                <a:lnTo>
                  <a:pt x="9011214" y="0"/>
                </a:lnTo>
                <a:lnTo>
                  <a:pt x="9011214" y="6506292"/>
                </a:lnTo>
                <a:lnTo>
                  <a:pt x="0" y="650629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625641" y="3794289"/>
            <a:ext cx="8662359" cy="6492711"/>
          </a:xfrm>
          <a:custGeom>
            <a:avLst/>
            <a:gdLst/>
            <a:ahLst/>
            <a:cxnLst/>
            <a:rect r="r" b="b" t="t" l="l"/>
            <a:pathLst>
              <a:path h="6492711" w="8662359">
                <a:moveTo>
                  <a:pt x="0" y="0"/>
                </a:moveTo>
                <a:lnTo>
                  <a:pt x="8662359" y="0"/>
                </a:lnTo>
                <a:lnTo>
                  <a:pt x="8662359" y="6492711"/>
                </a:lnTo>
                <a:lnTo>
                  <a:pt x="0" y="649271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655718" y="5010348"/>
            <a:ext cx="7632282" cy="5510673"/>
          </a:xfrm>
          <a:custGeom>
            <a:avLst/>
            <a:gdLst/>
            <a:ahLst/>
            <a:cxnLst/>
            <a:rect r="r" b="b" t="t" l="l"/>
            <a:pathLst>
              <a:path h="5510673" w="7632282">
                <a:moveTo>
                  <a:pt x="0" y="0"/>
                </a:moveTo>
                <a:lnTo>
                  <a:pt x="7632282" y="0"/>
                </a:lnTo>
                <a:lnTo>
                  <a:pt x="7632282" y="5510673"/>
                </a:lnTo>
                <a:lnTo>
                  <a:pt x="0" y="551067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0"/>
            <a:ext cx="8203033" cy="6148432"/>
          </a:xfrm>
          <a:custGeom>
            <a:avLst/>
            <a:gdLst/>
            <a:ahLst/>
            <a:cxnLst/>
            <a:rect r="r" b="b" t="t" l="l"/>
            <a:pathLst>
              <a:path h="6148432" w="8203033">
                <a:moveTo>
                  <a:pt x="0" y="0"/>
                </a:moveTo>
                <a:lnTo>
                  <a:pt x="8203033" y="0"/>
                </a:lnTo>
                <a:lnTo>
                  <a:pt x="8203033" y="6148432"/>
                </a:lnTo>
                <a:lnTo>
                  <a:pt x="0" y="614843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357631" y="2921876"/>
            <a:ext cx="5572739" cy="4176943"/>
          </a:xfrm>
          <a:custGeom>
            <a:avLst/>
            <a:gdLst/>
            <a:ahLst/>
            <a:cxnLst/>
            <a:rect r="r" b="b" t="t" l="l"/>
            <a:pathLst>
              <a:path h="4176943" w="5572739">
                <a:moveTo>
                  <a:pt x="0" y="0"/>
                </a:moveTo>
                <a:lnTo>
                  <a:pt x="5572738" y="0"/>
                </a:lnTo>
                <a:lnTo>
                  <a:pt x="5572738" y="4176944"/>
                </a:lnTo>
                <a:lnTo>
                  <a:pt x="0" y="417694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32786" y="3333757"/>
            <a:ext cx="9276786" cy="6953243"/>
          </a:xfrm>
          <a:custGeom>
            <a:avLst/>
            <a:gdLst/>
            <a:ahLst/>
            <a:cxnLst/>
            <a:rect r="r" b="b" t="t" l="l"/>
            <a:pathLst>
              <a:path h="6953243" w="9276786">
                <a:moveTo>
                  <a:pt x="0" y="0"/>
                </a:moveTo>
                <a:lnTo>
                  <a:pt x="9276786" y="0"/>
                </a:lnTo>
                <a:lnTo>
                  <a:pt x="9276786" y="6953243"/>
                </a:lnTo>
                <a:lnTo>
                  <a:pt x="0" y="69532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536203" y="0"/>
            <a:ext cx="8751797" cy="6559748"/>
          </a:xfrm>
          <a:custGeom>
            <a:avLst/>
            <a:gdLst/>
            <a:ahLst/>
            <a:cxnLst/>
            <a:rect r="r" b="b" t="t" l="l"/>
            <a:pathLst>
              <a:path h="6559748" w="8751797">
                <a:moveTo>
                  <a:pt x="0" y="0"/>
                </a:moveTo>
                <a:lnTo>
                  <a:pt x="8751797" y="0"/>
                </a:lnTo>
                <a:lnTo>
                  <a:pt x="8751797" y="6559748"/>
                </a:lnTo>
                <a:lnTo>
                  <a:pt x="0" y="655974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2488565" y="6174161"/>
            <a:ext cx="5799435" cy="4346860"/>
          </a:xfrm>
          <a:custGeom>
            <a:avLst/>
            <a:gdLst/>
            <a:ahLst/>
            <a:cxnLst/>
            <a:rect r="r" b="b" t="t" l="l"/>
            <a:pathLst>
              <a:path h="4346860" w="5799435">
                <a:moveTo>
                  <a:pt x="0" y="0"/>
                </a:moveTo>
                <a:lnTo>
                  <a:pt x="5799435" y="0"/>
                </a:lnTo>
                <a:lnTo>
                  <a:pt x="5799435" y="4346860"/>
                </a:lnTo>
                <a:lnTo>
                  <a:pt x="0" y="434686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39991" y="4808047"/>
            <a:ext cx="6862286" cy="5143500"/>
          </a:xfrm>
          <a:custGeom>
            <a:avLst/>
            <a:gdLst/>
            <a:ahLst/>
            <a:cxnLst/>
            <a:rect r="r" b="b" t="t" l="l"/>
            <a:pathLst>
              <a:path h="5143500" w="6862286">
                <a:moveTo>
                  <a:pt x="0" y="0"/>
                </a:moveTo>
                <a:lnTo>
                  <a:pt x="6862287" y="0"/>
                </a:lnTo>
                <a:lnTo>
                  <a:pt x="6862287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955758" y="372725"/>
            <a:ext cx="7065613" cy="5295900"/>
          </a:xfrm>
          <a:custGeom>
            <a:avLst/>
            <a:gdLst/>
            <a:ahLst/>
            <a:cxnLst/>
            <a:rect r="r" b="b" t="t" l="l"/>
            <a:pathLst>
              <a:path h="5295900" w="7065613">
                <a:moveTo>
                  <a:pt x="0" y="0"/>
                </a:moveTo>
                <a:lnTo>
                  <a:pt x="7065613" y="0"/>
                </a:lnTo>
                <a:lnTo>
                  <a:pt x="7065613" y="5295900"/>
                </a:lnTo>
                <a:lnTo>
                  <a:pt x="0" y="52959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0" y="0"/>
            <a:ext cx="6019707" cy="4511960"/>
          </a:xfrm>
          <a:custGeom>
            <a:avLst/>
            <a:gdLst/>
            <a:ahLst/>
            <a:cxnLst/>
            <a:rect r="r" b="b" t="t" l="l"/>
            <a:pathLst>
              <a:path h="4511960" w="6019707">
                <a:moveTo>
                  <a:pt x="0" y="0"/>
                </a:moveTo>
                <a:lnTo>
                  <a:pt x="6019707" y="0"/>
                </a:lnTo>
                <a:lnTo>
                  <a:pt x="6019707" y="4511960"/>
                </a:lnTo>
                <a:lnTo>
                  <a:pt x="0" y="451196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419223" y="2911037"/>
            <a:ext cx="9276786" cy="6953243"/>
          </a:xfrm>
          <a:custGeom>
            <a:avLst/>
            <a:gdLst/>
            <a:ahLst/>
            <a:cxnLst/>
            <a:rect r="r" b="b" t="t" l="l"/>
            <a:pathLst>
              <a:path h="6953243" w="9276786">
                <a:moveTo>
                  <a:pt x="0" y="0"/>
                </a:moveTo>
                <a:lnTo>
                  <a:pt x="9276786" y="0"/>
                </a:lnTo>
                <a:lnTo>
                  <a:pt x="9276786" y="6953243"/>
                </a:lnTo>
                <a:lnTo>
                  <a:pt x="0" y="69532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0"/>
            <a:ext cx="7767617" cy="5822074"/>
          </a:xfrm>
          <a:custGeom>
            <a:avLst/>
            <a:gdLst/>
            <a:ahLst/>
            <a:cxnLst/>
            <a:rect r="r" b="b" t="t" l="l"/>
            <a:pathLst>
              <a:path h="5822074" w="7767617">
                <a:moveTo>
                  <a:pt x="0" y="0"/>
                </a:moveTo>
                <a:lnTo>
                  <a:pt x="7767617" y="0"/>
                </a:lnTo>
                <a:lnTo>
                  <a:pt x="7767617" y="5822074"/>
                </a:lnTo>
                <a:lnTo>
                  <a:pt x="0" y="58220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626343" y="0"/>
            <a:ext cx="7661657" cy="5742654"/>
          </a:xfrm>
          <a:custGeom>
            <a:avLst/>
            <a:gdLst/>
            <a:ahLst/>
            <a:cxnLst/>
            <a:rect r="r" b="b" t="t" l="l"/>
            <a:pathLst>
              <a:path h="5742654" w="7661657">
                <a:moveTo>
                  <a:pt x="0" y="0"/>
                </a:moveTo>
                <a:lnTo>
                  <a:pt x="7661657" y="0"/>
                </a:lnTo>
                <a:lnTo>
                  <a:pt x="7661657" y="5742654"/>
                </a:lnTo>
                <a:lnTo>
                  <a:pt x="0" y="574265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5064695" y="4862634"/>
            <a:ext cx="7237009" cy="5424366"/>
          </a:xfrm>
          <a:custGeom>
            <a:avLst/>
            <a:gdLst/>
            <a:ahLst/>
            <a:cxnLst/>
            <a:rect r="r" b="b" t="t" l="l"/>
            <a:pathLst>
              <a:path h="5424366" w="7237009">
                <a:moveTo>
                  <a:pt x="0" y="0"/>
                </a:moveTo>
                <a:lnTo>
                  <a:pt x="7237009" y="0"/>
                </a:lnTo>
                <a:lnTo>
                  <a:pt x="7237009" y="5424366"/>
                </a:lnTo>
                <a:lnTo>
                  <a:pt x="0" y="542436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9614" y="0"/>
            <a:ext cx="7296291" cy="5468801"/>
          </a:xfrm>
          <a:custGeom>
            <a:avLst/>
            <a:gdLst/>
            <a:ahLst/>
            <a:cxnLst/>
            <a:rect r="r" b="b" t="t" l="l"/>
            <a:pathLst>
              <a:path h="5468801" w="7296291">
                <a:moveTo>
                  <a:pt x="0" y="0"/>
                </a:moveTo>
                <a:lnTo>
                  <a:pt x="7296292" y="0"/>
                </a:lnTo>
                <a:lnTo>
                  <a:pt x="7296292" y="5468801"/>
                </a:lnTo>
                <a:lnTo>
                  <a:pt x="0" y="546880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52496" y="423272"/>
            <a:ext cx="8255710" cy="6191782"/>
          </a:xfrm>
          <a:custGeom>
            <a:avLst/>
            <a:gdLst/>
            <a:ahLst/>
            <a:cxnLst/>
            <a:rect r="r" b="b" t="t" l="l"/>
            <a:pathLst>
              <a:path h="6191782" w="8255710">
                <a:moveTo>
                  <a:pt x="0" y="0"/>
                </a:moveTo>
                <a:lnTo>
                  <a:pt x="8255710" y="0"/>
                </a:lnTo>
                <a:lnTo>
                  <a:pt x="8255710" y="6191782"/>
                </a:lnTo>
                <a:lnTo>
                  <a:pt x="0" y="619178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144000" y="5143500"/>
            <a:ext cx="9036722" cy="5083156"/>
          </a:xfrm>
          <a:custGeom>
            <a:avLst/>
            <a:gdLst/>
            <a:ahLst/>
            <a:cxnLst/>
            <a:rect r="r" b="b" t="t" l="l"/>
            <a:pathLst>
              <a:path h="5083156" w="9036722">
                <a:moveTo>
                  <a:pt x="0" y="0"/>
                </a:moveTo>
                <a:lnTo>
                  <a:pt x="9036722" y="0"/>
                </a:lnTo>
                <a:lnTo>
                  <a:pt x="9036722" y="5083156"/>
                </a:lnTo>
                <a:lnTo>
                  <a:pt x="0" y="508315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9144000" y="1663443"/>
            <a:ext cx="8915995" cy="139446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339"/>
              </a:lnSpc>
              <a:spcBef>
                <a:spcPct val="0"/>
              </a:spcBef>
            </a:pPr>
            <a:r>
              <a:rPr lang="en-US" sz="8099">
                <a:solidFill>
                  <a:srgbClr val="000000"/>
                </a:solidFill>
                <a:latin typeface="Bagel Fat One"/>
                <a:ea typeface="Bagel Fat One"/>
                <a:cs typeface="Bagel Fat One"/>
                <a:sym typeface="Bagel Fat One"/>
              </a:rPr>
              <a:t>Des jeunes motivés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22354" y="7301700"/>
            <a:ext cx="8915995" cy="250317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0079"/>
              </a:lnSpc>
              <a:spcBef>
                <a:spcPct val="0"/>
              </a:spcBef>
            </a:pPr>
            <a:r>
              <a:rPr lang="en-US" sz="7199">
                <a:solidFill>
                  <a:srgbClr val="000000"/>
                </a:solidFill>
                <a:latin typeface="Bagel Fat One"/>
                <a:ea typeface="Bagel Fat One"/>
                <a:cs typeface="Bagel Fat One"/>
                <a:sym typeface="Bagel Fat One"/>
              </a:rPr>
              <a:t>Un objectif : rendre l’impossible possible</a:t>
            </a:r>
          </a:p>
        </p:txBody>
      </p:sp>
    </p:spTree>
  </p:cSld>
  <p:clrMapOvr>
    <a:masterClrMapping/>
  </p:clrMapOvr>
  <p:transition spd="med">
    <p:circle/>
  </p:transition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384508" y="0"/>
            <a:ext cx="7903492" cy="5923917"/>
          </a:xfrm>
          <a:custGeom>
            <a:avLst/>
            <a:gdLst/>
            <a:ahLst/>
            <a:cxnLst/>
            <a:rect r="r" b="b" t="t" l="l"/>
            <a:pathLst>
              <a:path h="5923917" w="7903492">
                <a:moveTo>
                  <a:pt x="0" y="0"/>
                </a:moveTo>
                <a:lnTo>
                  <a:pt x="7903492" y="0"/>
                </a:lnTo>
                <a:lnTo>
                  <a:pt x="7903492" y="5923917"/>
                </a:lnTo>
                <a:lnTo>
                  <a:pt x="0" y="592391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0"/>
            <a:ext cx="7871225" cy="5923917"/>
          </a:xfrm>
          <a:custGeom>
            <a:avLst/>
            <a:gdLst/>
            <a:ahLst/>
            <a:cxnLst/>
            <a:rect r="r" b="b" t="t" l="l"/>
            <a:pathLst>
              <a:path h="5923917" w="7871225">
                <a:moveTo>
                  <a:pt x="0" y="0"/>
                </a:moveTo>
                <a:lnTo>
                  <a:pt x="7871225" y="0"/>
                </a:lnTo>
                <a:lnTo>
                  <a:pt x="7871225" y="5923917"/>
                </a:lnTo>
                <a:lnTo>
                  <a:pt x="0" y="592391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6279974" y="5519830"/>
            <a:ext cx="6360199" cy="4767170"/>
          </a:xfrm>
          <a:custGeom>
            <a:avLst/>
            <a:gdLst/>
            <a:ahLst/>
            <a:cxnLst/>
            <a:rect r="r" b="b" t="t" l="l"/>
            <a:pathLst>
              <a:path h="4767170" w="6360199">
                <a:moveTo>
                  <a:pt x="0" y="0"/>
                </a:moveTo>
                <a:lnTo>
                  <a:pt x="6360199" y="0"/>
                </a:lnTo>
                <a:lnTo>
                  <a:pt x="6360199" y="4767170"/>
                </a:lnTo>
                <a:lnTo>
                  <a:pt x="0" y="476717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011214" y="3333757"/>
            <a:ext cx="9276786" cy="6953243"/>
          </a:xfrm>
          <a:custGeom>
            <a:avLst/>
            <a:gdLst/>
            <a:ahLst/>
            <a:cxnLst/>
            <a:rect r="r" b="b" t="t" l="l"/>
            <a:pathLst>
              <a:path h="6953243" w="9276786">
                <a:moveTo>
                  <a:pt x="0" y="0"/>
                </a:moveTo>
                <a:lnTo>
                  <a:pt x="9276786" y="0"/>
                </a:lnTo>
                <a:lnTo>
                  <a:pt x="9276786" y="6953243"/>
                </a:lnTo>
                <a:lnTo>
                  <a:pt x="0" y="69532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0"/>
            <a:ext cx="8731979" cy="6543513"/>
          </a:xfrm>
          <a:custGeom>
            <a:avLst/>
            <a:gdLst/>
            <a:ahLst/>
            <a:cxnLst/>
            <a:rect r="r" b="b" t="t" l="l"/>
            <a:pathLst>
              <a:path h="6543513" w="8731979">
                <a:moveTo>
                  <a:pt x="0" y="0"/>
                </a:moveTo>
                <a:lnTo>
                  <a:pt x="8731979" y="0"/>
                </a:lnTo>
                <a:lnTo>
                  <a:pt x="8731979" y="6543513"/>
                </a:lnTo>
                <a:lnTo>
                  <a:pt x="0" y="654351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508164" y="3707624"/>
            <a:ext cx="8779836" cy="6579376"/>
          </a:xfrm>
          <a:custGeom>
            <a:avLst/>
            <a:gdLst/>
            <a:ahLst/>
            <a:cxnLst/>
            <a:rect r="r" b="b" t="t" l="l"/>
            <a:pathLst>
              <a:path h="6579376" w="8779836">
                <a:moveTo>
                  <a:pt x="0" y="0"/>
                </a:moveTo>
                <a:lnTo>
                  <a:pt x="8779836" y="0"/>
                </a:lnTo>
                <a:lnTo>
                  <a:pt x="8779836" y="6579376"/>
                </a:lnTo>
                <a:lnTo>
                  <a:pt x="0" y="657937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0"/>
            <a:ext cx="8934833" cy="6695527"/>
          </a:xfrm>
          <a:custGeom>
            <a:avLst/>
            <a:gdLst/>
            <a:ahLst/>
            <a:cxnLst/>
            <a:rect r="r" b="b" t="t" l="l"/>
            <a:pathLst>
              <a:path h="6695527" w="8934833">
                <a:moveTo>
                  <a:pt x="0" y="0"/>
                </a:moveTo>
                <a:lnTo>
                  <a:pt x="8934833" y="0"/>
                </a:lnTo>
                <a:lnTo>
                  <a:pt x="8934833" y="6695527"/>
                </a:lnTo>
                <a:lnTo>
                  <a:pt x="0" y="669552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539794" y="3568698"/>
            <a:ext cx="8013499" cy="6010124"/>
          </a:xfrm>
          <a:custGeom>
            <a:avLst/>
            <a:gdLst/>
            <a:ahLst/>
            <a:cxnLst/>
            <a:rect r="r" b="b" t="t" l="l"/>
            <a:pathLst>
              <a:path h="6010124" w="8013499">
                <a:moveTo>
                  <a:pt x="0" y="0"/>
                </a:moveTo>
                <a:lnTo>
                  <a:pt x="8013499" y="0"/>
                </a:lnTo>
                <a:lnTo>
                  <a:pt x="8013499" y="6010124"/>
                </a:lnTo>
                <a:lnTo>
                  <a:pt x="0" y="601012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4000563" y="0"/>
            <a:ext cx="4287437" cy="5716582"/>
          </a:xfrm>
          <a:custGeom>
            <a:avLst/>
            <a:gdLst/>
            <a:ahLst/>
            <a:cxnLst/>
            <a:rect r="r" b="b" t="t" l="l"/>
            <a:pathLst>
              <a:path h="5716582" w="4287437">
                <a:moveTo>
                  <a:pt x="0" y="0"/>
                </a:moveTo>
                <a:lnTo>
                  <a:pt x="4287437" y="0"/>
                </a:lnTo>
                <a:lnTo>
                  <a:pt x="4287437" y="5716582"/>
                </a:lnTo>
                <a:lnTo>
                  <a:pt x="0" y="571658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0" y="0"/>
            <a:ext cx="7992979" cy="4496051"/>
          </a:xfrm>
          <a:custGeom>
            <a:avLst/>
            <a:gdLst/>
            <a:ahLst/>
            <a:cxnLst/>
            <a:rect r="r" b="b" t="t" l="l"/>
            <a:pathLst>
              <a:path h="4496051" w="7992979">
                <a:moveTo>
                  <a:pt x="0" y="0"/>
                </a:moveTo>
                <a:lnTo>
                  <a:pt x="7992979" y="0"/>
                </a:lnTo>
                <a:lnTo>
                  <a:pt x="7992979" y="4496051"/>
                </a:lnTo>
                <a:lnTo>
                  <a:pt x="0" y="4496051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040139" y="0"/>
            <a:ext cx="7247861" cy="5435895"/>
          </a:xfrm>
          <a:custGeom>
            <a:avLst/>
            <a:gdLst/>
            <a:ahLst/>
            <a:cxnLst/>
            <a:rect r="r" b="b" t="t" l="l"/>
            <a:pathLst>
              <a:path h="5435895" w="7247861">
                <a:moveTo>
                  <a:pt x="0" y="0"/>
                </a:moveTo>
                <a:lnTo>
                  <a:pt x="7247861" y="0"/>
                </a:lnTo>
                <a:lnTo>
                  <a:pt x="7247861" y="5435895"/>
                </a:lnTo>
                <a:lnTo>
                  <a:pt x="0" y="543589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508504" y="4228297"/>
            <a:ext cx="8078270" cy="6058703"/>
          </a:xfrm>
          <a:custGeom>
            <a:avLst/>
            <a:gdLst/>
            <a:ahLst/>
            <a:cxnLst/>
            <a:rect r="r" b="b" t="t" l="l"/>
            <a:pathLst>
              <a:path h="6058703" w="8078270">
                <a:moveTo>
                  <a:pt x="0" y="0"/>
                </a:moveTo>
                <a:lnTo>
                  <a:pt x="8078271" y="0"/>
                </a:lnTo>
                <a:lnTo>
                  <a:pt x="8078271" y="6058703"/>
                </a:lnTo>
                <a:lnTo>
                  <a:pt x="0" y="605870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0" y="0"/>
            <a:ext cx="4508504" cy="6011339"/>
          </a:xfrm>
          <a:custGeom>
            <a:avLst/>
            <a:gdLst/>
            <a:ahLst/>
            <a:cxnLst/>
            <a:rect r="r" b="b" t="t" l="l"/>
            <a:pathLst>
              <a:path h="6011339" w="4508504">
                <a:moveTo>
                  <a:pt x="0" y="0"/>
                </a:moveTo>
                <a:lnTo>
                  <a:pt x="4508504" y="0"/>
                </a:lnTo>
                <a:lnTo>
                  <a:pt x="4508504" y="6011339"/>
                </a:lnTo>
                <a:lnTo>
                  <a:pt x="0" y="601133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832601" y="5147787"/>
            <a:ext cx="2890807" cy="5139213"/>
          </a:xfrm>
          <a:custGeom>
            <a:avLst/>
            <a:gdLst/>
            <a:ahLst/>
            <a:cxnLst/>
            <a:rect r="r" b="b" t="t" l="l"/>
            <a:pathLst>
              <a:path h="5139213" w="2890807">
                <a:moveTo>
                  <a:pt x="0" y="0"/>
                </a:moveTo>
                <a:lnTo>
                  <a:pt x="2890807" y="0"/>
                </a:lnTo>
                <a:lnTo>
                  <a:pt x="2890807" y="5139213"/>
                </a:lnTo>
                <a:lnTo>
                  <a:pt x="0" y="513921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42100" y="5143500"/>
            <a:ext cx="3857625" cy="5143500"/>
          </a:xfrm>
          <a:custGeom>
            <a:avLst/>
            <a:gdLst/>
            <a:ahLst/>
            <a:cxnLst/>
            <a:rect r="r" b="b" t="t" l="l"/>
            <a:pathLst>
              <a:path h="5143500" w="3857625">
                <a:moveTo>
                  <a:pt x="0" y="0"/>
                </a:moveTo>
                <a:lnTo>
                  <a:pt x="3857625" y="0"/>
                </a:lnTo>
                <a:lnTo>
                  <a:pt x="3857625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167362" y="0"/>
            <a:ext cx="2895630" cy="5147787"/>
          </a:xfrm>
          <a:custGeom>
            <a:avLst/>
            <a:gdLst/>
            <a:ahLst/>
            <a:cxnLst/>
            <a:rect r="r" b="b" t="t" l="l"/>
            <a:pathLst>
              <a:path h="5147787" w="2895630">
                <a:moveTo>
                  <a:pt x="0" y="0"/>
                </a:moveTo>
                <a:lnTo>
                  <a:pt x="2895630" y="0"/>
                </a:lnTo>
                <a:lnTo>
                  <a:pt x="2895630" y="5147787"/>
                </a:lnTo>
                <a:lnTo>
                  <a:pt x="0" y="514778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049597" y="3872448"/>
            <a:ext cx="3377562" cy="6004555"/>
          </a:xfrm>
          <a:custGeom>
            <a:avLst/>
            <a:gdLst/>
            <a:ahLst/>
            <a:cxnLst/>
            <a:rect r="r" b="b" t="t" l="l"/>
            <a:pathLst>
              <a:path h="6004555" w="3377562">
                <a:moveTo>
                  <a:pt x="0" y="0"/>
                </a:moveTo>
                <a:lnTo>
                  <a:pt x="3377562" y="0"/>
                </a:lnTo>
                <a:lnTo>
                  <a:pt x="3377562" y="6004554"/>
                </a:lnTo>
                <a:lnTo>
                  <a:pt x="0" y="600455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4427159" y="0"/>
            <a:ext cx="3860841" cy="5147787"/>
          </a:xfrm>
          <a:custGeom>
            <a:avLst/>
            <a:gdLst/>
            <a:ahLst/>
            <a:cxnLst/>
            <a:rect r="r" b="b" t="t" l="l"/>
            <a:pathLst>
              <a:path h="5147787" w="3860841">
                <a:moveTo>
                  <a:pt x="0" y="0"/>
                </a:moveTo>
                <a:lnTo>
                  <a:pt x="3860841" y="0"/>
                </a:lnTo>
                <a:lnTo>
                  <a:pt x="3860841" y="5147787"/>
                </a:lnTo>
                <a:lnTo>
                  <a:pt x="0" y="514778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0" y="0"/>
            <a:ext cx="6025322" cy="4518991"/>
          </a:xfrm>
          <a:custGeom>
            <a:avLst/>
            <a:gdLst/>
            <a:ahLst/>
            <a:cxnLst/>
            <a:rect r="r" b="b" t="t" l="l"/>
            <a:pathLst>
              <a:path h="4518991" w="6025322">
                <a:moveTo>
                  <a:pt x="0" y="0"/>
                </a:moveTo>
                <a:lnTo>
                  <a:pt x="6025322" y="0"/>
                </a:lnTo>
                <a:lnTo>
                  <a:pt x="6025322" y="4518991"/>
                </a:lnTo>
                <a:lnTo>
                  <a:pt x="0" y="4518991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7111861" y="1976583"/>
            <a:ext cx="4064278" cy="6333835"/>
          </a:xfrm>
          <a:custGeom>
            <a:avLst/>
            <a:gdLst/>
            <a:ahLst/>
            <a:cxnLst/>
            <a:rect r="r" b="b" t="t" l="l"/>
            <a:pathLst>
              <a:path h="6333835" w="4064278">
                <a:moveTo>
                  <a:pt x="0" y="0"/>
                </a:moveTo>
                <a:lnTo>
                  <a:pt x="4064278" y="0"/>
                </a:lnTo>
                <a:lnTo>
                  <a:pt x="4064278" y="6333834"/>
                </a:lnTo>
                <a:lnTo>
                  <a:pt x="0" y="633383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2357239" y="2591668"/>
            <a:ext cx="5519910" cy="7359879"/>
          </a:xfrm>
          <a:custGeom>
            <a:avLst/>
            <a:gdLst/>
            <a:ahLst/>
            <a:cxnLst/>
            <a:rect r="r" b="b" t="t" l="l"/>
            <a:pathLst>
              <a:path h="7359879" w="5519910">
                <a:moveTo>
                  <a:pt x="0" y="0"/>
                </a:moveTo>
                <a:lnTo>
                  <a:pt x="5519909" y="0"/>
                </a:lnTo>
                <a:lnTo>
                  <a:pt x="5519909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409998" y="311422"/>
            <a:ext cx="5519910" cy="7359879"/>
          </a:xfrm>
          <a:custGeom>
            <a:avLst/>
            <a:gdLst/>
            <a:ahLst/>
            <a:cxnLst/>
            <a:rect r="r" b="b" t="t" l="l"/>
            <a:pathLst>
              <a:path h="7359879" w="5519910">
                <a:moveTo>
                  <a:pt x="0" y="0"/>
                </a:moveTo>
                <a:lnTo>
                  <a:pt x="5519909" y="0"/>
                </a:lnTo>
                <a:lnTo>
                  <a:pt x="5519909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5186557"/>
            <a:ext cx="6800590" cy="5100443"/>
          </a:xfrm>
          <a:custGeom>
            <a:avLst/>
            <a:gdLst/>
            <a:ahLst/>
            <a:cxnLst/>
            <a:rect r="r" b="b" t="t" l="l"/>
            <a:pathLst>
              <a:path h="5100443" w="6800590">
                <a:moveTo>
                  <a:pt x="0" y="0"/>
                </a:moveTo>
                <a:lnTo>
                  <a:pt x="6800590" y="0"/>
                </a:lnTo>
                <a:lnTo>
                  <a:pt x="6800590" y="5100443"/>
                </a:lnTo>
                <a:lnTo>
                  <a:pt x="0" y="51004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1189819" y="5143500"/>
            <a:ext cx="7098181" cy="5323636"/>
          </a:xfrm>
          <a:custGeom>
            <a:avLst/>
            <a:gdLst/>
            <a:ahLst/>
            <a:cxnLst/>
            <a:rect r="r" b="b" t="t" l="l"/>
            <a:pathLst>
              <a:path h="5323636" w="7098181">
                <a:moveTo>
                  <a:pt x="0" y="0"/>
                </a:moveTo>
                <a:lnTo>
                  <a:pt x="7098181" y="0"/>
                </a:lnTo>
                <a:lnTo>
                  <a:pt x="7098181" y="5323636"/>
                </a:lnTo>
                <a:lnTo>
                  <a:pt x="0" y="532363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715000" y="43057"/>
            <a:ext cx="6858000" cy="5143500"/>
          </a:xfrm>
          <a:custGeom>
            <a:avLst/>
            <a:gdLst/>
            <a:ahLst/>
            <a:cxnLst/>
            <a:rect r="r" b="b" t="t" l="l"/>
            <a:pathLst>
              <a:path h="5143500" w="6858000">
                <a:moveTo>
                  <a:pt x="0" y="0"/>
                </a:moveTo>
                <a:lnTo>
                  <a:pt x="6858000" y="0"/>
                </a:lnTo>
                <a:lnTo>
                  <a:pt x="6858000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-18282" y="-1936151"/>
            <a:ext cx="4447277" cy="5929703"/>
          </a:xfrm>
          <a:custGeom>
            <a:avLst/>
            <a:gdLst/>
            <a:ahLst/>
            <a:cxnLst/>
            <a:rect r="r" b="b" t="t" l="l"/>
            <a:pathLst>
              <a:path h="5929703" w="4447277">
                <a:moveTo>
                  <a:pt x="0" y="0"/>
                </a:moveTo>
                <a:lnTo>
                  <a:pt x="4447277" y="0"/>
                </a:lnTo>
                <a:lnTo>
                  <a:pt x="4447277" y="5929702"/>
                </a:lnTo>
                <a:lnTo>
                  <a:pt x="0" y="592970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739390" y="1898421"/>
            <a:ext cx="5519910" cy="7359879"/>
          </a:xfrm>
          <a:custGeom>
            <a:avLst/>
            <a:gdLst/>
            <a:ahLst/>
            <a:cxnLst/>
            <a:rect r="r" b="b" t="t" l="l"/>
            <a:pathLst>
              <a:path h="7359879" w="5519910">
                <a:moveTo>
                  <a:pt x="0" y="0"/>
                </a:moveTo>
                <a:lnTo>
                  <a:pt x="5519910" y="0"/>
                </a:lnTo>
                <a:lnTo>
                  <a:pt x="5519910" y="7359879"/>
                </a:lnTo>
                <a:lnTo>
                  <a:pt x="0" y="735987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28700" y="1028700"/>
            <a:ext cx="9467223" cy="7105112"/>
          </a:xfrm>
          <a:custGeom>
            <a:avLst/>
            <a:gdLst/>
            <a:ahLst/>
            <a:cxnLst/>
            <a:rect r="r" b="b" t="t" l="l"/>
            <a:pathLst>
              <a:path h="7105112" w="9467223">
                <a:moveTo>
                  <a:pt x="0" y="0"/>
                </a:moveTo>
                <a:lnTo>
                  <a:pt x="9467223" y="0"/>
                </a:lnTo>
                <a:lnTo>
                  <a:pt x="9467223" y="7105112"/>
                </a:lnTo>
                <a:lnTo>
                  <a:pt x="0" y="710511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6547" t="0" r="-1694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142477" y="0"/>
            <a:ext cx="10003046" cy="7502284"/>
          </a:xfrm>
          <a:custGeom>
            <a:avLst/>
            <a:gdLst/>
            <a:ahLst/>
            <a:cxnLst/>
            <a:rect r="r" b="b" t="t" l="l"/>
            <a:pathLst>
              <a:path h="7502284" w="10003046">
                <a:moveTo>
                  <a:pt x="0" y="0"/>
                </a:moveTo>
                <a:lnTo>
                  <a:pt x="10003046" y="0"/>
                </a:lnTo>
                <a:lnTo>
                  <a:pt x="10003046" y="7502284"/>
                </a:lnTo>
                <a:lnTo>
                  <a:pt x="0" y="750228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5267066"/>
            <a:ext cx="6693245" cy="5019934"/>
          </a:xfrm>
          <a:custGeom>
            <a:avLst/>
            <a:gdLst/>
            <a:ahLst/>
            <a:cxnLst/>
            <a:rect r="r" b="b" t="t" l="l"/>
            <a:pathLst>
              <a:path h="5019934" w="6693245">
                <a:moveTo>
                  <a:pt x="0" y="0"/>
                </a:moveTo>
                <a:lnTo>
                  <a:pt x="6693245" y="0"/>
                </a:lnTo>
                <a:lnTo>
                  <a:pt x="6693245" y="5019934"/>
                </a:lnTo>
                <a:lnTo>
                  <a:pt x="0" y="501993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0748502" y="6046033"/>
            <a:ext cx="7539498" cy="4240967"/>
          </a:xfrm>
          <a:custGeom>
            <a:avLst/>
            <a:gdLst/>
            <a:ahLst/>
            <a:cxnLst/>
            <a:rect r="r" b="b" t="t" l="l"/>
            <a:pathLst>
              <a:path h="4240967" w="7539498">
                <a:moveTo>
                  <a:pt x="0" y="0"/>
                </a:moveTo>
                <a:lnTo>
                  <a:pt x="7539498" y="0"/>
                </a:lnTo>
                <a:lnTo>
                  <a:pt x="7539498" y="4240967"/>
                </a:lnTo>
                <a:lnTo>
                  <a:pt x="0" y="424096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646020" y="2522207"/>
            <a:ext cx="6995959" cy="5242586"/>
          </a:xfrm>
          <a:custGeom>
            <a:avLst/>
            <a:gdLst/>
            <a:ahLst/>
            <a:cxnLst/>
            <a:rect r="r" b="b" t="t" l="l"/>
            <a:pathLst>
              <a:path h="5242586" w="6995959">
                <a:moveTo>
                  <a:pt x="0" y="0"/>
                </a:moveTo>
                <a:lnTo>
                  <a:pt x="6995960" y="0"/>
                </a:lnTo>
                <a:lnTo>
                  <a:pt x="6995960" y="5242586"/>
                </a:lnTo>
                <a:lnTo>
                  <a:pt x="0" y="52425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2776663" y="7849856"/>
            <a:ext cx="13554670" cy="1767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418"/>
              </a:lnSpc>
              <a:spcBef>
                <a:spcPct val="0"/>
              </a:spcBef>
            </a:pPr>
            <a:r>
              <a:rPr lang="en-US" sz="10299">
                <a:solidFill>
                  <a:srgbClr val="000000"/>
                </a:solidFill>
                <a:latin typeface="Bagel Fat One"/>
                <a:ea typeface="Bagel Fat One"/>
                <a:cs typeface="Bagel Fat One"/>
                <a:sym typeface="Bagel Fat One"/>
              </a:rPr>
              <a:t>une semaine en images </a:t>
            </a:r>
          </a:p>
        </p:txBody>
      </p:sp>
    </p:spTree>
  </p:cSld>
  <p:clrMapOvr>
    <a:masterClrMapping/>
  </p:clrMapOvr>
  <p:transition spd="med">
    <p:circle/>
  </p:transition>
</p:sld>
</file>

<file path=ppt/slides/slide3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6858000" y="2659822"/>
            <a:ext cx="5720383" cy="7627178"/>
          </a:xfrm>
          <a:custGeom>
            <a:avLst/>
            <a:gdLst/>
            <a:ahLst/>
            <a:cxnLst/>
            <a:rect r="r" b="b" t="t" l="l"/>
            <a:pathLst>
              <a:path h="7627178" w="5720383">
                <a:moveTo>
                  <a:pt x="0" y="0"/>
                </a:moveTo>
                <a:lnTo>
                  <a:pt x="5720383" y="0"/>
                </a:lnTo>
                <a:lnTo>
                  <a:pt x="5720383" y="7627178"/>
                </a:lnTo>
                <a:lnTo>
                  <a:pt x="0" y="762717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0"/>
            <a:ext cx="6858000" cy="5143500"/>
          </a:xfrm>
          <a:custGeom>
            <a:avLst/>
            <a:gdLst/>
            <a:ahLst/>
            <a:cxnLst/>
            <a:rect r="r" b="b" t="t" l="l"/>
            <a:pathLst>
              <a:path h="5143500" w="6858000">
                <a:moveTo>
                  <a:pt x="0" y="0"/>
                </a:moveTo>
                <a:lnTo>
                  <a:pt x="6858000" y="0"/>
                </a:lnTo>
                <a:lnTo>
                  <a:pt x="6858000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2567617" y="0"/>
            <a:ext cx="5720383" cy="7627178"/>
          </a:xfrm>
          <a:custGeom>
            <a:avLst/>
            <a:gdLst/>
            <a:ahLst/>
            <a:cxnLst/>
            <a:rect r="r" b="b" t="t" l="l"/>
            <a:pathLst>
              <a:path h="7627178" w="5720383">
                <a:moveTo>
                  <a:pt x="0" y="0"/>
                </a:moveTo>
                <a:lnTo>
                  <a:pt x="5720383" y="0"/>
                </a:lnTo>
                <a:lnTo>
                  <a:pt x="5720383" y="7627178"/>
                </a:lnTo>
                <a:lnTo>
                  <a:pt x="0" y="76271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3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0" y="2609708"/>
            <a:ext cx="18288000" cy="42068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1200"/>
              </a:lnSpc>
            </a:pPr>
            <a:r>
              <a:rPr lang="en-US" sz="8000">
                <a:solidFill>
                  <a:srgbClr val="000000"/>
                </a:solidFill>
                <a:latin typeface="Bagel Fat One"/>
                <a:ea typeface="Bagel Fat One"/>
                <a:cs typeface="Bagel Fat One"/>
                <a:sym typeface="Bagel Fat One"/>
              </a:rPr>
              <a:t>Merci à tous pour votre engagement, votre état d’esprit </a:t>
            </a:r>
          </a:p>
          <a:p>
            <a:pPr algn="ctr">
              <a:lnSpc>
                <a:spcPts val="11200"/>
              </a:lnSpc>
              <a:spcBef>
                <a:spcPct val="0"/>
              </a:spcBef>
            </a:pPr>
            <a:r>
              <a:rPr lang="en-US" sz="8000">
                <a:solidFill>
                  <a:srgbClr val="000000"/>
                </a:solidFill>
                <a:latin typeface="Bagel Fat One"/>
                <a:ea typeface="Bagel Fat One"/>
                <a:cs typeface="Bagel Fat One"/>
                <a:sym typeface="Bagel Fat One"/>
              </a:rPr>
              <a:t>et vos actions toute cette semaine !</a:t>
            </a:r>
          </a:p>
        </p:txBody>
      </p:sp>
    </p:spTree>
  </p:cSld>
  <p:clrMapOvr>
    <a:masterClrMapping/>
  </p:clrMapOvr>
  <p:transition spd="med">
    <p:circle/>
  </p:transition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921156" y="4015787"/>
            <a:ext cx="8366844" cy="6271213"/>
          </a:xfrm>
          <a:custGeom>
            <a:avLst/>
            <a:gdLst/>
            <a:ahLst/>
            <a:cxnLst/>
            <a:rect r="r" b="b" t="t" l="l"/>
            <a:pathLst>
              <a:path h="6271213" w="8366844">
                <a:moveTo>
                  <a:pt x="0" y="0"/>
                </a:moveTo>
                <a:lnTo>
                  <a:pt x="8366844" y="0"/>
                </a:lnTo>
                <a:lnTo>
                  <a:pt x="8366844" y="6271213"/>
                </a:lnTo>
                <a:lnTo>
                  <a:pt x="0" y="627121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0"/>
            <a:ext cx="7743931" cy="5804320"/>
          </a:xfrm>
          <a:custGeom>
            <a:avLst/>
            <a:gdLst/>
            <a:ahLst/>
            <a:cxnLst/>
            <a:rect r="r" b="b" t="t" l="l"/>
            <a:pathLst>
              <a:path h="5804320" w="7743931">
                <a:moveTo>
                  <a:pt x="0" y="0"/>
                </a:moveTo>
                <a:lnTo>
                  <a:pt x="7743931" y="0"/>
                </a:lnTo>
                <a:lnTo>
                  <a:pt x="7743931" y="5804320"/>
                </a:lnTo>
                <a:lnTo>
                  <a:pt x="0" y="580432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605586" y="3156645"/>
            <a:ext cx="9276786" cy="6953243"/>
          </a:xfrm>
          <a:custGeom>
            <a:avLst/>
            <a:gdLst/>
            <a:ahLst/>
            <a:cxnLst/>
            <a:rect r="r" b="b" t="t" l="l"/>
            <a:pathLst>
              <a:path h="6953243" w="9276786">
                <a:moveTo>
                  <a:pt x="0" y="0"/>
                </a:moveTo>
                <a:lnTo>
                  <a:pt x="9276785" y="0"/>
                </a:lnTo>
                <a:lnTo>
                  <a:pt x="9276785" y="6953244"/>
                </a:lnTo>
                <a:lnTo>
                  <a:pt x="0" y="695324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40718" y="287795"/>
            <a:ext cx="7946716" cy="5737701"/>
          </a:xfrm>
          <a:custGeom>
            <a:avLst/>
            <a:gdLst/>
            <a:ahLst/>
            <a:cxnLst/>
            <a:rect r="r" b="b" t="t" l="l"/>
            <a:pathLst>
              <a:path h="5737701" w="7946716">
                <a:moveTo>
                  <a:pt x="0" y="0"/>
                </a:moveTo>
                <a:lnTo>
                  <a:pt x="7946716" y="0"/>
                </a:lnTo>
                <a:lnTo>
                  <a:pt x="7946716" y="5737701"/>
                </a:lnTo>
                <a:lnTo>
                  <a:pt x="0" y="573770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425714" y="0"/>
            <a:ext cx="6862286" cy="5143500"/>
          </a:xfrm>
          <a:custGeom>
            <a:avLst/>
            <a:gdLst/>
            <a:ahLst/>
            <a:cxnLst/>
            <a:rect r="r" b="b" t="t" l="l"/>
            <a:pathLst>
              <a:path h="5143500" w="6862286">
                <a:moveTo>
                  <a:pt x="0" y="0"/>
                </a:moveTo>
                <a:lnTo>
                  <a:pt x="6862286" y="0"/>
                </a:lnTo>
                <a:lnTo>
                  <a:pt x="6862286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9614" y="0"/>
            <a:ext cx="6862286" cy="5143500"/>
          </a:xfrm>
          <a:custGeom>
            <a:avLst/>
            <a:gdLst/>
            <a:ahLst/>
            <a:cxnLst/>
            <a:rect r="r" b="b" t="t" l="l"/>
            <a:pathLst>
              <a:path h="5143500" w="6862286">
                <a:moveTo>
                  <a:pt x="0" y="0"/>
                </a:moveTo>
                <a:lnTo>
                  <a:pt x="6862287" y="0"/>
                </a:lnTo>
                <a:lnTo>
                  <a:pt x="6862287" y="5143500"/>
                </a:ln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549238" y="4527215"/>
            <a:ext cx="7684514" cy="5759785"/>
          </a:xfrm>
          <a:custGeom>
            <a:avLst/>
            <a:gdLst/>
            <a:ahLst/>
            <a:cxnLst/>
            <a:rect r="r" b="b" t="t" l="l"/>
            <a:pathLst>
              <a:path h="5759785" w="7684514">
                <a:moveTo>
                  <a:pt x="0" y="0"/>
                </a:moveTo>
                <a:lnTo>
                  <a:pt x="7684514" y="0"/>
                </a:lnTo>
                <a:lnTo>
                  <a:pt x="7684514" y="5759785"/>
                </a:lnTo>
                <a:lnTo>
                  <a:pt x="0" y="575978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011214" y="3333757"/>
            <a:ext cx="9276786" cy="6953243"/>
          </a:xfrm>
          <a:custGeom>
            <a:avLst/>
            <a:gdLst/>
            <a:ahLst/>
            <a:cxnLst/>
            <a:rect r="r" b="b" t="t" l="l"/>
            <a:pathLst>
              <a:path h="6953243" w="9276786">
                <a:moveTo>
                  <a:pt x="0" y="0"/>
                </a:moveTo>
                <a:lnTo>
                  <a:pt x="9276786" y="0"/>
                </a:lnTo>
                <a:lnTo>
                  <a:pt x="9276786" y="6953243"/>
                </a:lnTo>
                <a:lnTo>
                  <a:pt x="0" y="69532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0"/>
            <a:ext cx="7994403" cy="5992057"/>
          </a:xfrm>
          <a:custGeom>
            <a:avLst/>
            <a:gdLst/>
            <a:ahLst/>
            <a:cxnLst/>
            <a:rect r="r" b="b" t="t" l="l"/>
            <a:pathLst>
              <a:path h="5992057" w="7994403">
                <a:moveTo>
                  <a:pt x="0" y="0"/>
                </a:moveTo>
                <a:lnTo>
                  <a:pt x="7994403" y="0"/>
                </a:lnTo>
                <a:lnTo>
                  <a:pt x="7994403" y="5992057"/>
                </a:lnTo>
                <a:lnTo>
                  <a:pt x="0" y="599205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011214" y="3333757"/>
            <a:ext cx="9276786" cy="6953243"/>
          </a:xfrm>
          <a:custGeom>
            <a:avLst/>
            <a:gdLst/>
            <a:ahLst/>
            <a:cxnLst/>
            <a:rect r="r" b="b" t="t" l="l"/>
            <a:pathLst>
              <a:path h="6953243" w="9276786">
                <a:moveTo>
                  <a:pt x="0" y="0"/>
                </a:moveTo>
                <a:lnTo>
                  <a:pt x="9276786" y="0"/>
                </a:lnTo>
                <a:lnTo>
                  <a:pt x="9276786" y="6953243"/>
                </a:lnTo>
                <a:lnTo>
                  <a:pt x="0" y="69532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0"/>
            <a:ext cx="9276786" cy="6953243"/>
          </a:xfrm>
          <a:custGeom>
            <a:avLst/>
            <a:gdLst/>
            <a:ahLst/>
            <a:cxnLst/>
            <a:rect r="r" b="b" t="t" l="l"/>
            <a:pathLst>
              <a:path h="6953243" w="9276786">
                <a:moveTo>
                  <a:pt x="0" y="0"/>
                </a:moveTo>
                <a:lnTo>
                  <a:pt x="9276786" y="0"/>
                </a:lnTo>
                <a:lnTo>
                  <a:pt x="9276786" y="6953243"/>
                </a:lnTo>
                <a:lnTo>
                  <a:pt x="0" y="695324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144000" y="3333757"/>
            <a:ext cx="9276786" cy="6953243"/>
          </a:xfrm>
          <a:custGeom>
            <a:avLst/>
            <a:gdLst/>
            <a:ahLst/>
            <a:cxnLst/>
            <a:rect r="r" b="b" t="t" l="l"/>
            <a:pathLst>
              <a:path h="6953243" w="9276786">
                <a:moveTo>
                  <a:pt x="0" y="0"/>
                </a:moveTo>
                <a:lnTo>
                  <a:pt x="9276786" y="0"/>
                </a:lnTo>
                <a:lnTo>
                  <a:pt x="9276786" y="6953243"/>
                </a:lnTo>
                <a:lnTo>
                  <a:pt x="0" y="695324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0"/>
            <a:ext cx="9086180" cy="6810378"/>
          </a:xfrm>
          <a:custGeom>
            <a:avLst/>
            <a:gdLst/>
            <a:ahLst/>
            <a:cxnLst/>
            <a:rect r="r" b="b" t="t" l="l"/>
            <a:pathLst>
              <a:path h="6810378" w="9086180">
                <a:moveTo>
                  <a:pt x="0" y="0"/>
                </a:moveTo>
                <a:lnTo>
                  <a:pt x="9086180" y="0"/>
                </a:lnTo>
                <a:lnTo>
                  <a:pt x="9086180" y="6810378"/>
                </a:lnTo>
                <a:lnTo>
                  <a:pt x="0" y="681037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  <p:transition spd="med">
    <p:circl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DAGrw2WjNjs</dc:identifier>
  <dcterms:modified xsi:type="dcterms:W3CDTF">2011-08-01T06:04:30Z</dcterms:modified>
  <cp:revision>1</cp:revision>
  <dc:title>Souvenirs ...</dc:title>
</cp:coreProperties>
</file>